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5"/>
  </p:notesMasterIdLst>
  <p:sldIdLst>
    <p:sldId id="443" r:id="rId2"/>
    <p:sldId id="444" r:id="rId3"/>
    <p:sldId id="445" r:id="rId4"/>
    <p:sldId id="446" r:id="rId5"/>
    <p:sldId id="447" r:id="rId6"/>
    <p:sldId id="449" r:id="rId7"/>
    <p:sldId id="455" r:id="rId8"/>
    <p:sldId id="457" r:id="rId9"/>
    <p:sldId id="452" r:id="rId10"/>
    <p:sldId id="453" r:id="rId11"/>
    <p:sldId id="458" r:id="rId12"/>
    <p:sldId id="454" r:id="rId13"/>
    <p:sldId id="451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hizm" id="{E27952E7-20F1-46AA-9777-DAABA49BC41D}">
          <p14:sldIdLst>
            <p14:sldId id="443"/>
            <p14:sldId id="444"/>
            <p14:sldId id="445"/>
            <p14:sldId id="446"/>
            <p14:sldId id="447"/>
            <p14:sldId id="449"/>
            <p14:sldId id="455"/>
            <p14:sldId id="457"/>
            <p14:sldId id="452"/>
            <p14:sldId id="453"/>
            <p14:sldId id="458"/>
            <p14:sldId id="454"/>
            <p14:sldId id="451"/>
          </p14:sldIdLst>
        </p14:section>
        <p14:section name="Standardabschnitt" id="{54564AE5-F5B8-462C-A303-04431E119CD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5050"/>
    <a:srgbClr val="2E4DE6"/>
    <a:srgbClr val="000000"/>
    <a:srgbClr val="D7F6FC"/>
    <a:srgbClr val="CFC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44" autoAdjust="0"/>
    <p:restoredTop sz="63032" autoAdjust="0"/>
  </p:normalViewPr>
  <p:slideViewPr>
    <p:cSldViewPr snapToGrid="0">
      <p:cViewPr varScale="1">
        <p:scale>
          <a:sx n="88" d="100"/>
          <a:sy n="88" d="100"/>
        </p:scale>
        <p:origin x="2120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34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A93FBA3-A929-478F-8DE2-A669BB54CEE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273280-9B07-46A8-A033-6A4890A572E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75556F5-037A-479F-83D8-69BDE9B5E673}" type="datetime1">
              <a:rPr lang="de-DE"/>
              <a:pPr lvl="0"/>
              <a:t>20.04.2018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E2C6FA3A-B334-45F6-832B-A415E7139C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28371DC0-45CF-4EED-B676-5A0397EC925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831979-BFC6-4114-A99B-A767279D132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081134-2AC4-4612-B0ED-BF248156ACA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79E0A79-605F-4071-8E2A-B6AA700675A4}" type="slidenum">
              <a:rPr lang="de-DE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769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9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342900" marR="0" lvl="1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9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685800" marR="0" lvl="2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9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028700" marR="0" lvl="3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9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371600" marR="0" lvl="4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9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[Max] … we are the creators of RM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9011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[Max]</a:t>
            </a:r>
          </a:p>
          <a:p>
            <a:r>
              <a:rPr lang="en-US" dirty="0"/>
              <a:t>This comes with the product.</a:t>
            </a:r>
          </a:p>
          <a:p>
            <a:r>
              <a:rPr lang="en-US" dirty="0"/>
              <a:t>Eco system</a:t>
            </a:r>
          </a:p>
          <a:p>
            <a:r>
              <a:rPr lang="en-US" dirty="0"/>
              <a:t>Pricing model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0682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[Max]</a:t>
            </a:r>
          </a:p>
          <a:p>
            <a:r>
              <a:rPr lang="en-US" dirty="0"/>
              <a:t>Different colors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743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[Alex]</a:t>
            </a:r>
          </a:p>
          <a:p>
            <a:r>
              <a:rPr lang="en-US" dirty="0"/>
              <a:t>Milestone reached</a:t>
            </a:r>
          </a:p>
          <a:p>
            <a:r>
              <a:rPr lang="en-US" dirty="0"/>
              <a:t>Small batch production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Publicity</a:t>
            </a:r>
          </a:p>
          <a:p>
            <a:r>
              <a:rPr lang="en-US" dirty="0"/>
              <a:t>Mass Production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459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[Max]</a:t>
            </a:r>
          </a:p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friends</a:t>
            </a:r>
            <a:r>
              <a:rPr lang="de-DE" dirty="0"/>
              <a:t> and </a:t>
            </a:r>
            <a:r>
              <a:rPr lang="de-DE" dirty="0" err="1"/>
              <a:t>supervisors</a:t>
            </a:r>
            <a:endParaRPr lang="de-DE" dirty="0"/>
          </a:p>
          <a:p>
            <a:r>
              <a:rPr lang="de-DE" dirty="0"/>
              <a:t>And all </a:t>
            </a:r>
            <a:r>
              <a:rPr lang="de-DE" dirty="0" err="1"/>
              <a:t>the</a:t>
            </a:r>
            <a:r>
              <a:rPr lang="de-DE" dirty="0"/>
              <a:t> nice </a:t>
            </a:r>
            <a:r>
              <a:rPr lang="de-DE" dirty="0" err="1"/>
              <a:t>werkstattleiters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834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[Alex] Let’s us give you the core idea in two sentences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673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[Max]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boring</a:t>
            </a:r>
            <a:r>
              <a:rPr lang="de-DE" dirty="0"/>
              <a:t> </a:t>
            </a:r>
          </a:p>
          <a:p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real 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blockchain</a:t>
            </a:r>
            <a:endParaRPr lang="de-DE" dirty="0"/>
          </a:p>
          <a:p>
            <a:r>
              <a:rPr lang="de-DE" dirty="0"/>
              <a:t>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bridge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internet</a:t>
            </a:r>
            <a:r>
              <a:rPr lang="de-DE" dirty="0"/>
              <a:t>. </a:t>
            </a:r>
          </a:p>
          <a:p>
            <a:r>
              <a:rPr lang="de-DE" dirty="0"/>
              <a:t>But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latest</a:t>
            </a:r>
            <a:r>
              <a:rPr lang="de-DE" dirty="0"/>
              <a:t> hi-</a:t>
            </a:r>
            <a:r>
              <a:rPr lang="de-DE" dirty="0" err="1"/>
              <a:t>tech</a:t>
            </a:r>
            <a:r>
              <a:rPr lang="de-DE" dirty="0"/>
              <a:t> and </a:t>
            </a:r>
            <a:r>
              <a:rPr lang="de-DE" dirty="0" err="1"/>
              <a:t>cutting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design. </a:t>
            </a:r>
          </a:p>
          <a:p>
            <a:r>
              <a:rPr lang="de-DE" dirty="0" err="1"/>
              <a:t>That‘s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rhizm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situated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04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[Alex]</a:t>
            </a:r>
          </a:p>
          <a:p>
            <a:r>
              <a:rPr lang="en-US" dirty="0"/>
              <a:t>The device itself is a custom designed PCB with the latest technology available on the market.</a:t>
            </a:r>
          </a:p>
          <a:p>
            <a:r>
              <a:rPr lang="en-US" dirty="0"/>
              <a:t>* Custom magnet connector</a:t>
            </a:r>
          </a:p>
          <a:p>
            <a:r>
              <a:rPr lang="en-US" dirty="0"/>
              <a:t>* Secure &amp; encrypted</a:t>
            </a:r>
          </a:p>
          <a:p>
            <a:r>
              <a:rPr lang="en-US" dirty="0"/>
              <a:t>*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* Supercapacitor Power Supply</a:t>
            </a:r>
          </a:p>
          <a:p>
            <a:r>
              <a:rPr lang="en-US" dirty="0"/>
              <a:t>* USB-C</a:t>
            </a:r>
          </a:p>
          <a:p>
            <a:r>
              <a:rPr lang="en-US" dirty="0"/>
              <a:t>* IoT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Blockchain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RoHS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074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[Max]</a:t>
            </a:r>
          </a:p>
          <a:p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complexity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490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[Alex]</a:t>
            </a:r>
          </a:p>
          <a:p>
            <a:r>
              <a:rPr lang="de-DE" dirty="0"/>
              <a:t>Call </a:t>
            </a:r>
            <a:r>
              <a:rPr lang="de-DE" dirty="0" err="1"/>
              <a:t>audience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on </a:t>
            </a:r>
            <a:r>
              <a:rPr lang="de-DE" dirty="0" err="1"/>
              <a:t>website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219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[Max]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63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[Max]</a:t>
            </a:r>
          </a:p>
          <a:p>
            <a:r>
              <a:rPr lang="de-DE" dirty="0"/>
              <a:t>Rev 3</a:t>
            </a:r>
          </a:p>
          <a:p>
            <a:r>
              <a:rPr lang="de-DE" dirty="0"/>
              <a:t>Tech </a:t>
            </a:r>
            <a:r>
              <a:rPr lang="de-DE" dirty="0" err="1"/>
              <a:t>talk</a:t>
            </a:r>
            <a:endParaRPr lang="de-DE" dirty="0"/>
          </a:p>
          <a:p>
            <a:r>
              <a:rPr lang="de-DE" dirty="0"/>
              <a:t>High end: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Supercap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Magnets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Wifi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Credit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047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[Alex]</a:t>
            </a:r>
          </a:p>
          <a:p>
            <a:r>
              <a:rPr lang="en-US" dirty="0"/>
              <a:t>Sandbox – This is what we do.</a:t>
            </a:r>
          </a:p>
          <a:p>
            <a:r>
              <a:rPr lang="en-US" dirty="0"/>
              <a:t>Explain possible use cases: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Collectible / Game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Offline interaction secure data transfer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source social network (you have to keep track of the hashes)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tiers for very well connected people (like in Black Mirror)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Everything involving mesh network connections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69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8C528C4-31A4-4682-AB73-75392B88C6AE}"/>
              </a:ext>
            </a:extLst>
          </p:cNvPr>
          <p:cNvCxnSpPr>
            <a:cxnSpLocks/>
          </p:cNvCxnSpPr>
          <p:nvPr userDrawn="1"/>
        </p:nvCxnSpPr>
        <p:spPr>
          <a:xfrm>
            <a:off x="249242" y="930279"/>
            <a:ext cx="682625" cy="0"/>
          </a:xfrm>
          <a:prstGeom prst="line">
            <a:avLst/>
          </a:prstGeom>
          <a:ln w="28575">
            <a:solidFill>
              <a:srgbClr val="CFCFD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08ECBA3-8481-4848-9D35-FF47365C84DE}"/>
              </a:ext>
            </a:extLst>
          </p:cNvPr>
          <p:cNvCxnSpPr>
            <a:cxnSpLocks/>
          </p:cNvCxnSpPr>
          <p:nvPr userDrawn="1"/>
        </p:nvCxnSpPr>
        <p:spPr>
          <a:xfrm>
            <a:off x="236538" y="917575"/>
            <a:ext cx="682625" cy="0"/>
          </a:xfrm>
          <a:prstGeom prst="line">
            <a:avLst/>
          </a:prstGeom>
          <a:ln w="28575">
            <a:solidFill>
              <a:srgbClr val="E5505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7" y="4758519"/>
            <a:ext cx="3388731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7" y="1571624"/>
            <a:ext cx="4306887" cy="669925"/>
          </a:xfrm>
          <a:prstGeom prst="rect">
            <a:avLst/>
          </a:prstGeom>
        </p:spPr>
        <p:txBody>
          <a:bodyPr/>
          <a:lstStyle>
            <a:lvl1pPr>
              <a:defRPr lang="de-DE" sz="3400" b="1" kern="1200" dirty="0" smtClean="0">
                <a:solidFill>
                  <a:schemeClr val="tx1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E5DB2D7-FD73-49C6-9CF8-7D96B5BD34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6537" y="2241550"/>
            <a:ext cx="5032376" cy="200183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Normaler Text für die Folien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EC76C6-8C71-4EC4-ACF5-AF3B6E42D2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6258" y="186736"/>
            <a:ext cx="3660092" cy="218410"/>
          </a:xfrm>
          <a:prstGeom prst="rect">
            <a:avLst/>
          </a:prstGeom>
        </p:spPr>
        <p:txBody>
          <a:bodyPr/>
          <a:lstStyle>
            <a:lvl1pPr algn="l">
              <a:defRPr sz="1100" b="1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Thema des Abschnitts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6C21172-7096-4E7C-BAA6-C6E00F0D4E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58" y="392660"/>
            <a:ext cx="3660092" cy="229952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Titel der Folie</a:t>
            </a:r>
          </a:p>
        </p:txBody>
      </p:sp>
    </p:spTree>
    <p:extLst>
      <p:ext uri="{BB962C8B-B14F-4D97-AF65-F5344CB8AC3E}">
        <p14:creationId xmlns:p14="http://schemas.microsoft.com/office/powerpoint/2010/main" val="310026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ertierte Farb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08ECBA3-8481-4848-9D35-FF47365C84DE}"/>
              </a:ext>
            </a:extLst>
          </p:cNvPr>
          <p:cNvCxnSpPr>
            <a:cxnSpLocks/>
          </p:cNvCxnSpPr>
          <p:nvPr userDrawn="1"/>
        </p:nvCxnSpPr>
        <p:spPr>
          <a:xfrm>
            <a:off x="236538" y="917575"/>
            <a:ext cx="6826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8" y="4758519"/>
            <a:ext cx="3402244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7" y="1571624"/>
            <a:ext cx="4306887" cy="669925"/>
          </a:xfrm>
          <a:prstGeom prst="rect">
            <a:avLst/>
          </a:prstGeom>
        </p:spPr>
        <p:txBody>
          <a:bodyPr/>
          <a:lstStyle>
            <a:lvl1pPr>
              <a:defRPr lang="de-DE" sz="3400" b="1" kern="1200" dirty="0" smtClean="0">
                <a:solidFill>
                  <a:schemeClr val="tx1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E5DB2D7-FD73-49C6-9CF8-7D96B5BD34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6537" y="2241550"/>
            <a:ext cx="5032376" cy="200183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Normaler Text für die Folien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EC76C6-8C71-4EC4-ACF5-AF3B6E42D2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6258" y="186736"/>
            <a:ext cx="3660092" cy="218410"/>
          </a:xfrm>
          <a:prstGeom prst="rect">
            <a:avLst/>
          </a:prstGeom>
        </p:spPr>
        <p:txBody>
          <a:bodyPr/>
          <a:lstStyle>
            <a:lvl1pPr algn="l">
              <a:defRPr sz="1100" b="1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Thema des Abschnitts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6C21172-7096-4E7C-BAA6-C6E00F0D4E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58" y="392660"/>
            <a:ext cx="3660092" cy="229952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Titel der Folie</a:t>
            </a:r>
          </a:p>
        </p:txBody>
      </p:sp>
    </p:spTree>
    <p:extLst>
      <p:ext uri="{BB962C8B-B14F-4D97-AF65-F5344CB8AC3E}">
        <p14:creationId xmlns:p14="http://schemas.microsoft.com/office/powerpoint/2010/main" val="849811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3AD054-C11E-4917-AC15-410847ACEC3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E4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7" y="4758519"/>
            <a:ext cx="3555395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8" y="1946972"/>
            <a:ext cx="8669337" cy="669925"/>
          </a:xfrm>
          <a:prstGeom prst="rect">
            <a:avLst/>
          </a:prstGeom>
        </p:spPr>
        <p:txBody>
          <a:bodyPr/>
          <a:lstStyle>
            <a:lvl1pPr algn="ctr">
              <a:defRPr lang="de-DE" sz="3400" b="1" kern="1200" dirty="0" smtClean="0">
                <a:solidFill>
                  <a:schemeClr val="bg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51142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nc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3AD054-C11E-4917-AC15-410847ACEC3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E4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7" y="4758519"/>
            <a:ext cx="3555395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8" y="1946972"/>
            <a:ext cx="8669337" cy="669925"/>
          </a:xfrm>
          <a:prstGeom prst="rect">
            <a:avLst/>
          </a:prstGeom>
        </p:spPr>
        <p:txBody>
          <a:bodyPr/>
          <a:lstStyle>
            <a:lvl1pPr algn="ctr">
              <a:defRPr lang="de-DE" sz="3400" b="1" kern="1200" dirty="0" smtClean="0">
                <a:solidFill>
                  <a:schemeClr val="bg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83428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nc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3AD054-C11E-4917-AC15-410847ACEC3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7" y="4758519"/>
            <a:ext cx="3555395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8" y="1946972"/>
            <a:ext cx="8669337" cy="669925"/>
          </a:xfrm>
          <a:prstGeom prst="rect">
            <a:avLst/>
          </a:prstGeom>
        </p:spPr>
        <p:txBody>
          <a:bodyPr/>
          <a:lstStyle>
            <a:lvl1pPr algn="ctr">
              <a:defRPr lang="de-DE" sz="3400" b="1" kern="1200" dirty="0" smtClean="0">
                <a:solidFill>
                  <a:schemeClr val="bg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25711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3AD054-C11E-4917-AC15-410847ACEC3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E4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8" y="4570412"/>
            <a:ext cx="8669337" cy="669925"/>
          </a:xfrm>
          <a:prstGeom prst="rect">
            <a:avLst/>
          </a:prstGeom>
        </p:spPr>
        <p:txBody>
          <a:bodyPr/>
          <a:lstStyle>
            <a:lvl1pPr algn="ctr">
              <a:defRPr lang="de-DE" sz="34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189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anc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3AD054-C11E-4917-AC15-410847ACEC3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7" y="4758519"/>
            <a:ext cx="3154501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rgbClr val="2223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rgbClr val="2223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rgbClr val="2223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rgbClr val="2223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rgbClr val="2223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8" y="1946972"/>
            <a:ext cx="8669337" cy="669925"/>
          </a:xfrm>
          <a:prstGeom prst="rect">
            <a:avLst/>
          </a:prstGeom>
        </p:spPr>
        <p:txBody>
          <a:bodyPr/>
          <a:lstStyle>
            <a:lvl1pPr algn="ctr">
              <a:defRPr lang="de-DE" sz="3200" b="1" kern="1200" dirty="0" smtClean="0">
                <a:solidFill>
                  <a:schemeClr val="tx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84810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15" y="2126634"/>
            <a:ext cx="1290519" cy="669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# 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06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5" r:id="rId3"/>
    <p:sldLayoutId id="2147483658" r:id="rId4"/>
    <p:sldLayoutId id="2147483659" r:id="rId5"/>
    <p:sldLayoutId id="2147483656" r:id="rId6"/>
    <p:sldLayoutId id="2147483657" r:id="rId7"/>
  </p:sldLayoutIdLst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xStyles>
    <p:titleStyle>
      <a:lvl1pPr algn="l" defTabSz="685800" rtl="0" eaLnBrk="1" latinLnBrk="0" hangingPunct="1">
        <a:lnSpc>
          <a:spcPts val="4800"/>
        </a:lnSpc>
        <a:spcBef>
          <a:spcPct val="0"/>
        </a:spcBef>
        <a:buNone/>
        <a:defRPr lang="de-DE" sz="3400" b="1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68" userDrawn="1">
          <p15:clr>
            <a:srgbClr val="F26B43"/>
          </p15:clr>
        </p15:guide>
        <p15:guide id="2" pos="149" userDrawn="1">
          <p15:clr>
            <a:srgbClr val="F26B43"/>
          </p15:clr>
        </p15:guide>
        <p15:guide id="3" orient="horz" pos="990" userDrawn="1">
          <p15:clr>
            <a:srgbClr val="F26B43"/>
          </p15:clr>
        </p15:guide>
        <p15:guide id="4" orient="horz" pos="1412" userDrawn="1">
          <p15:clr>
            <a:srgbClr val="F26B43"/>
          </p15:clr>
        </p15:guide>
        <p15:guide id="5" orient="horz" pos="1832" userDrawn="1">
          <p15:clr>
            <a:srgbClr val="F26B43"/>
          </p15:clr>
        </p15:guide>
        <p15:guide id="6" orient="horz" pos="2254" userDrawn="1">
          <p15:clr>
            <a:srgbClr val="F26B43"/>
          </p15:clr>
        </p15:guide>
        <p15:guide id="7" orient="horz" pos="2673" userDrawn="1">
          <p15:clr>
            <a:srgbClr val="F26B43"/>
          </p15:clr>
        </p15:guide>
        <p15:guide id="8" orient="horz" pos="3090" userDrawn="1">
          <p15:clr>
            <a:srgbClr val="F26B43"/>
          </p15:clr>
        </p15:guide>
        <p15:guide id="9" orient="horz" pos="149" userDrawn="1">
          <p15:clr>
            <a:srgbClr val="F26B43"/>
          </p15:clr>
        </p15:guide>
        <p15:guide id="10" pos="579" userDrawn="1">
          <p15:clr>
            <a:srgbClr val="F26B43"/>
          </p15:clr>
        </p15:guide>
        <p15:guide id="11" pos="609" userDrawn="1">
          <p15:clr>
            <a:srgbClr val="F26B43"/>
          </p15:clr>
        </p15:guide>
        <p15:guide id="12" pos="1030" userDrawn="1">
          <p15:clr>
            <a:srgbClr val="F26B43"/>
          </p15:clr>
        </p15:guide>
        <p15:guide id="13" pos="1065" userDrawn="1">
          <p15:clr>
            <a:srgbClr val="F26B43"/>
          </p15:clr>
        </p15:guide>
        <p15:guide id="14" pos="1488" userDrawn="1">
          <p15:clr>
            <a:srgbClr val="F26B43"/>
          </p15:clr>
        </p15:guide>
        <p15:guide id="15" pos="1524" userDrawn="1">
          <p15:clr>
            <a:srgbClr val="F26B43"/>
          </p15:clr>
        </p15:guide>
        <p15:guide id="16" pos="1945" userDrawn="1">
          <p15:clr>
            <a:srgbClr val="F26B43"/>
          </p15:clr>
        </p15:guide>
        <p15:guide id="17" pos="1980" userDrawn="1">
          <p15:clr>
            <a:srgbClr val="F26B43"/>
          </p15:clr>
        </p15:guide>
        <p15:guide id="18" pos="2404" userDrawn="1">
          <p15:clr>
            <a:srgbClr val="F26B43"/>
          </p15:clr>
        </p15:guide>
        <p15:guide id="19" pos="2441" userDrawn="1">
          <p15:clr>
            <a:srgbClr val="F26B43"/>
          </p15:clr>
        </p15:guide>
        <p15:guide id="20" pos="2862" userDrawn="1">
          <p15:clr>
            <a:srgbClr val="F26B43"/>
          </p15:clr>
        </p15:guide>
        <p15:guide id="21" pos="2898" userDrawn="1">
          <p15:clr>
            <a:srgbClr val="F26B43"/>
          </p15:clr>
        </p15:guide>
        <p15:guide id="22" pos="3319" userDrawn="1">
          <p15:clr>
            <a:srgbClr val="F26B43"/>
          </p15:clr>
        </p15:guide>
        <p15:guide id="23" pos="3354" userDrawn="1">
          <p15:clr>
            <a:srgbClr val="F26B43"/>
          </p15:clr>
        </p15:guide>
        <p15:guide id="24" pos="3775" userDrawn="1">
          <p15:clr>
            <a:srgbClr val="F26B43"/>
          </p15:clr>
        </p15:guide>
        <p15:guide id="25" pos="3813" userDrawn="1">
          <p15:clr>
            <a:srgbClr val="F26B43"/>
          </p15:clr>
        </p15:guide>
        <p15:guide id="26" pos="4234" userDrawn="1">
          <p15:clr>
            <a:srgbClr val="F26B43"/>
          </p15:clr>
        </p15:guide>
        <p15:guide id="27" pos="4271" userDrawn="1">
          <p15:clr>
            <a:srgbClr val="F26B43"/>
          </p15:clr>
        </p15:guide>
        <p15:guide id="28" pos="4693" userDrawn="1">
          <p15:clr>
            <a:srgbClr val="F26B43"/>
          </p15:clr>
        </p15:guide>
        <p15:guide id="29" pos="4728" userDrawn="1">
          <p15:clr>
            <a:srgbClr val="F26B43"/>
          </p15:clr>
        </p15:guide>
        <p15:guide id="30" pos="5151" userDrawn="1">
          <p15:clr>
            <a:srgbClr val="F26B43"/>
          </p15:clr>
        </p15:guide>
        <p15:guide id="31" pos="5189" userDrawn="1">
          <p15:clr>
            <a:srgbClr val="F26B43"/>
          </p15:clr>
        </p15:guide>
        <p15:guide id="32" pos="56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24D24EA-538A-4F00-A82B-CDB8D84DE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605350"/>
            <a:ext cx="5904933" cy="37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5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7FB9552-00CC-4504-AB78-2E2409048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50681"/>
            <a:ext cx="9144000" cy="6858000"/>
          </a:xfrm>
          <a:prstGeom prst="rect">
            <a:avLst/>
          </a:prstGeom>
        </p:spPr>
      </p:pic>
      <p:sp>
        <p:nvSpPr>
          <p:cNvPr id="7" name="Textplatzhalter 1">
            <a:extLst>
              <a:ext uri="{FF2B5EF4-FFF2-40B4-BE49-F238E27FC236}">
                <a16:creationId xmlns:a16="http://schemas.microsoft.com/office/drawing/2014/main" id="{3125081F-98F5-4720-BF5C-BE4CE0D816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5906" y="3849810"/>
            <a:ext cx="8669337" cy="669925"/>
          </a:xfrm>
        </p:spPr>
        <p:txBody>
          <a:bodyPr/>
          <a:lstStyle/>
          <a:p>
            <a:pPr algn="l"/>
            <a:r>
              <a:rPr lang="de-DE" dirty="0" err="1">
                <a:solidFill>
                  <a:schemeClr val="bg1"/>
                </a:solidFill>
              </a:rPr>
              <a:t>Sleeve</a:t>
            </a:r>
            <a:r>
              <a:rPr lang="de-DE" dirty="0">
                <a:solidFill>
                  <a:schemeClr val="bg1"/>
                </a:solidFill>
              </a:rPr>
              <a:t> and</a:t>
            </a:r>
          </a:p>
          <a:p>
            <a:pPr algn="l"/>
            <a:r>
              <a:rPr lang="de-DE" dirty="0" err="1">
                <a:solidFill>
                  <a:schemeClr val="bg1"/>
                </a:solidFill>
              </a:rPr>
              <a:t>cable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314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BC2576D-A4FC-4C2C-9995-D69F4262E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8" y="709418"/>
            <a:ext cx="6743706" cy="38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1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50DD7D75-51E1-4526-8DD4-488AD3C18715}"/>
              </a:ext>
            </a:extLst>
          </p:cNvPr>
          <p:cNvSpPr txBox="1">
            <a:spLocks/>
          </p:cNvSpPr>
          <p:nvPr/>
        </p:nvSpPr>
        <p:spPr>
          <a:xfrm>
            <a:off x="236538" y="2400909"/>
            <a:ext cx="8669337" cy="669925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e-DE" sz="3400" b="1" kern="1200" dirty="0" smtClean="0">
                <a:solidFill>
                  <a:schemeClr val="bg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W   E                                                                                                                                                           F   U   T   U   R   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5F675F9-A61C-4BA2-9B2F-91FEBE58B48E}"/>
              </a:ext>
            </a:extLst>
          </p:cNvPr>
          <p:cNvCxnSpPr/>
          <p:nvPr/>
        </p:nvCxnSpPr>
        <p:spPr>
          <a:xfrm>
            <a:off x="966788" y="2538046"/>
            <a:ext cx="623118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52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0B2B420-0B9A-47DA-8BA4-24F62A745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Visit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booth</a:t>
            </a:r>
            <a:r>
              <a:rPr lang="de-DE" dirty="0"/>
              <a:t> in </a:t>
            </a:r>
            <a:r>
              <a:rPr lang="de-DE" dirty="0">
                <a:solidFill>
                  <a:srgbClr val="E55050"/>
                </a:solidFill>
              </a:rPr>
              <a:t>Segment 7</a:t>
            </a:r>
            <a:r>
              <a:rPr lang="de-DE" dirty="0"/>
              <a:t>.</a:t>
            </a:r>
          </a:p>
          <a:p>
            <a:r>
              <a:rPr lang="en-US" dirty="0"/>
              <a:t>T</a:t>
            </a:r>
            <a:r>
              <a:rPr lang="de-DE" dirty="0" err="1"/>
              <a:t>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402812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0B2B420-0B9A-47DA-8BA4-24F62A745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invented</a:t>
            </a:r>
            <a:r>
              <a:rPr lang="de-DE" dirty="0"/>
              <a:t> an </a:t>
            </a:r>
            <a:r>
              <a:rPr lang="de-DE" dirty="0" err="1"/>
              <a:t>interaction</a:t>
            </a:r>
            <a:r>
              <a:rPr lang="de-DE" dirty="0"/>
              <a:t>.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5F3E02B7-519E-45DC-9242-5D0A06A958D2}"/>
              </a:ext>
            </a:extLst>
          </p:cNvPr>
          <p:cNvSpPr txBox="1">
            <a:spLocks/>
          </p:cNvSpPr>
          <p:nvPr/>
        </p:nvSpPr>
        <p:spPr>
          <a:xfrm>
            <a:off x="236537" y="2512786"/>
            <a:ext cx="8669337" cy="669925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e-DE" sz="3400" b="1" kern="1200" dirty="0" smtClean="0">
                <a:solidFill>
                  <a:schemeClr val="bg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It’s called intercourse.</a:t>
            </a:r>
          </a:p>
        </p:txBody>
      </p:sp>
    </p:spTree>
    <p:extLst>
      <p:ext uri="{BB962C8B-B14F-4D97-AF65-F5344CB8AC3E}">
        <p14:creationId xmlns:p14="http://schemas.microsoft.com/office/powerpoint/2010/main" val="258140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599BEC2-B169-40AA-8041-63696DA78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26" y="-25004"/>
            <a:ext cx="9188451" cy="516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0B2B420-0B9A-47DA-8BA4-24F62A745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bare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.</a:t>
            </a:r>
          </a:p>
          <a:p>
            <a:r>
              <a:rPr lang="de-DE" dirty="0"/>
              <a:t>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stack</a:t>
            </a:r>
            <a:r>
              <a:rPr lang="de-DE" dirty="0"/>
              <a:t> high end design </a:t>
            </a:r>
            <a:r>
              <a:rPr lang="de-DE" dirty="0" err="1"/>
              <a:t>solution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366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92BB116-A538-4666-8CBD-1673177D0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06" y="357188"/>
            <a:ext cx="6421437" cy="40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3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0B2B420-0B9A-47DA-8BA4-24F62A745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Witness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intercourse</a:t>
            </a:r>
            <a:r>
              <a:rPr lang="de-DE" dirty="0"/>
              <a:t>:</a:t>
            </a:r>
          </a:p>
          <a:p>
            <a:r>
              <a:rPr lang="de-DE" dirty="0">
                <a:solidFill>
                  <a:srgbClr val="E55050"/>
                </a:solidFill>
              </a:rPr>
              <a:t>www.rhizomaticmachines.com</a:t>
            </a:r>
          </a:p>
        </p:txBody>
      </p:sp>
    </p:spTree>
    <p:extLst>
      <p:ext uri="{BB962C8B-B14F-4D97-AF65-F5344CB8AC3E}">
        <p14:creationId xmlns:p14="http://schemas.microsoft.com/office/powerpoint/2010/main" val="288968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F67596-0D3A-4067-9017-F7E99B8519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talk business for a moment.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592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EBAE8A5-2490-4591-903C-82C9D7784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7" y="194051"/>
            <a:ext cx="6553206" cy="460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EC5243-5993-4D64-8711-BF679FD824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Social sandbox.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73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lex 1">
  <a:themeElements>
    <a:clrScheme name="Alex 1">
      <a:dk1>
        <a:srgbClr val="222326"/>
      </a:dk1>
      <a:lt1>
        <a:srgbClr val="FAFAFA"/>
      </a:lt1>
      <a:dk2>
        <a:srgbClr val="212121"/>
      </a:dk2>
      <a:lt2>
        <a:srgbClr val="FCF9ED"/>
      </a:lt2>
      <a:accent1>
        <a:srgbClr val="8FCCBD"/>
      </a:accent1>
      <a:accent2>
        <a:srgbClr val="BEB8CC"/>
      </a:accent2>
      <a:accent3>
        <a:srgbClr val="D9BB62"/>
      </a:accent3>
      <a:accent4>
        <a:srgbClr val="DA7878"/>
      </a:accent4>
      <a:accent5>
        <a:srgbClr val="8591CC"/>
      </a:accent5>
      <a:accent6>
        <a:srgbClr val="8A8299"/>
      </a:accent6>
      <a:hlink>
        <a:srgbClr val="44546A"/>
      </a:hlink>
      <a:folHlink>
        <a:srgbClr val="44546A"/>
      </a:folHlink>
    </a:clrScheme>
    <a:fontScheme name="Alex 1">
      <a:majorFont>
        <a:latin typeface="Inconsolata"/>
        <a:ea typeface=""/>
        <a:cs typeface=""/>
      </a:majorFont>
      <a:minorFont>
        <a:latin typeface="Inconsol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t">
        <a:normAutofit/>
      </a:bodyPr>
      <a:lstStyle>
        <a:defPPr algn="l">
          <a:lnSpc>
            <a:spcPts val="2350"/>
          </a:lnSpc>
          <a:defRPr sz="1800" b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325</Words>
  <Application>Microsoft Office PowerPoint</Application>
  <PresentationFormat>Bildschirmpräsentation (16:9)</PresentationFormat>
  <Paragraphs>79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Inconsolata</vt:lpstr>
      <vt:lpstr>Neurial Grotesk</vt:lpstr>
      <vt:lpstr>Alex 1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Ali Baba</dc:creator>
  <cp:lastModifiedBy>Ali Baba</cp:lastModifiedBy>
  <cp:revision>623</cp:revision>
  <dcterms:created xsi:type="dcterms:W3CDTF">2017-09-29T06:22:13Z</dcterms:created>
  <dcterms:modified xsi:type="dcterms:W3CDTF">2018-04-20T01:17:36Z</dcterms:modified>
</cp:coreProperties>
</file>